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57" r:id="rId4"/>
    <p:sldId id="263" r:id="rId5"/>
    <p:sldId id="264" r:id="rId6"/>
    <p:sldId id="258" r:id="rId7"/>
    <p:sldId id="265" r:id="rId8"/>
    <p:sldId id="266" r:id="rId9"/>
    <p:sldId id="259" r:id="rId10"/>
    <p:sldId id="267" r:id="rId11"/>
    <p:sldId id="268" r:id="rId12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72939" autoAdjust="0"/>
  </p:normalViewPr>
  <p:slideViewPr>
    <p:cSldViewPr snapToGrid="0">
      <p:cViewPr varScale="1">
        <p:scale>
          <a:sx n="52" d="100"/>
          <a:sy n="52" d="100"/>
        </p:scale>
        <p:origin x="-924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3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7135FF0-F637-426E-B4D0-648782CA8966}" type="datetimeFigureOut">
              <a:rPr lang="en-AU" smtClean="0"/>
              <a:pPr/>
              <a:t>18/02/2018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4636B5FC-5470-40D2-94AB-0AEAC15FA29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008812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6B5FC-5470-40D2-94AB-0AEAC15FA292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514791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have been blessed with the series of profound teachings by Ps John Osteen in our Life Groups on “Guarding your minds”/“Battle of the minds”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At the beginning of his preaching, Ps John Osteen made it a practice to get the congregation to make a bold declaration.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effect, he is putting into practice the the Biblical truth found in Proverb 18:21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lets reaffirm that practice this morning.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6B5FC-5470-40D2-94AB-0AEAC15FA292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389118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6B5FC-5470-40D2-94AB-0AEAC15FA292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616539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begin my message this morning on “Pulling down Strongholds”, it is needful to understand the definition of the word “</a:t>
            </a:r>
            <a:r>
              <a:rPr lang="en-US" baseline="0" dirty="0" err="1" smtClean="0"/>
              <a:t>Stonghold</a:t>
            </a:r>
            <a:r>
              <a:rPr lang="en-US" baseline="0" dirty="0" smtClean="0"/>
              <a:t>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According to Merriam-Webster English dictionary: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stronghold is a fortified place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definition fits the meaning of the Greek word “</a:t>
            </a:r>
            <a:r>
              <a:rPr lang="en-US" baseline="0" dirty="0" err="1" smtClean="0"/>
              <a:t>ochuroma</a:t>
            </a:r>
            <a:r>
              <a:rPr lang="en-US" baseline="0" dirty="0" smtClean="0"/>
              <a:t>” meaning castle or stronghold.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It is used only once in the Bible in 2Corinthians 10:4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6B5FC-5470-40D2-94AB-0AEAC15FA292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964314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/>
              <a:t>What is a stronghold?</a:t>
            </a:r>
          </a:p>
          <a:p>
            <a:r>
              <a:rPr lang="en-US" sz="1100" dirty="0" smtClean="0"/>
              <a:t>As </a:t>
            </a:r>
            <a:r>
              <a:rPr lang="en-US" sz="1100" dirty="0"/>
              <a:t>used in 2 Corinthians 10:3-5, we determine from the context where the verse talks of imaginations and thoughts that the field </a:t>
            </a:r>
            <a:r>
              <a:rPr lang="en-US" sz="1100" dirty="0" smtClean="0"/>
              <a:t>of</a:t>
            </a:r>
            <a:endParaRPr lang="en-US" sz="1100" dirty="0"/>
          </a:p>
          <a:p>
            <a:r>
              <a:rPr lang="en-US" sz="1100" dirty="0"/>
              <a:t>operation (</a:t>
            </a:r>
            <a:r>
              <a:rPr lang="en-US" sz="1100" dirty="0" err="1"/>
              <a:t>i.e</a:t>
            </a:r>
            <a:r>
              <a:rPr lang="en-US" sz="1100" dirty="0"/>
              <a:t> the landscape/terrain) is our mind. The devil plants lies in our minds to deceive us. When we accept his lies in our </a:t>
            </a:r>
          </a:p>
          <a:p>
            <a:r>
              <a:rPr lang="en-US" sz="1100" dirty="0"/>
              <a:t>minds as factual truth, these lies become the basis for him to build strongholds in our lives</a:t>
            </a:r>
          </a:p>
          <a:p>
            <a:r>
              <a:rPr lang="en-US" sz="1100" dirty="0" smtClean="0"/>
              <a:t>Then </a:t>
            </a:r>
            <a:r>
              <a:rPr lang="en-US" sz="1100" dirty="0"/>
              <a:t>a faulty thinking pattern (or mindset) or stronghold develops in our lives based on lies and deception.</a:t>
            </a:r>
          </a:p>
          <a:p>
            <a:r>
              <a:rPr lang="en-US" sz="1100" dirty="0" smtClean="0"/>
              <a:t>So </a:t>
            </a:r>
            <a:r>
              <a:rPr lang="en-US" sz="1100" dirty="0"/>
              <a:t>lies and deception are the primary weapons the devil uses as building blocks for building stronghold on his target.</a:t>
            </a:r>
          </a:p>
          <a:p>
            <a:pPr defTabSz="966155">
              <a:defRPr/>
            </a:pPr>
            <a:r>
              <a:rPr lang="en-US" sz="1100" dirty="0" smtClean="0"/>
              <a:t>Now </a:t>
            </a:r>
            <a:r>
              <a:rPr lang="en-US" sz="1100" dirty="0"/>
              <a:t>a stronghold is designed to be a safe place to dominate a landscape and to exert rule or influence over an area or terrain.</a:t>
            </a:r>
          </a:p>
          <a:p>
            <a:r>
              <a:rPr lang="en-US" sz="1100" dirty="0" smtClean="0"/>
              <a:t>These </a:t>
            </a:r>
            <a:r>
              <a:rPr lang="en-US" sz="1100" dirty="0"/>
              <a:t>stronghold gives him a safe place to operate and finally dominate our thinking and finally our lives.</a:t>
            </a:r>
          </a:p>
          <a:p>
            <a:r>
              <a:rPr lang="en-US" sz="1100" dirty="0" smtClean="0"/>
              <a:t>If </a:t>
            </a:r>
            <a:r>
              <a:rPr lang="en-US" sz="1100" dirty="0"/>
              <a:t>allowed (that is </a:t>
            </a:r>
            <a:r>
              <a:rPr lang="en-US" sz="1100" dirty="0" smtClean="0"/>
              <a:t>not</a:t>
            </a:r>
            <a:r>
              <a:rPr lang="en-US" sz="1100" baseline="0" dirty="0" smtClean="0"/>
              <a:t> challenged and</a:t>
            </a:r>
            <a:r>
              <a:rPr lang="en-US" sz="1100" dirty="0" smtClean="0"/>
              <a:t> </a:t>
            </a:r>
            <a:r>
              <a:rPr lang="en-US" sz="1100" dirty="0"/>
              <a:t>tear down these strongholds) they becomes bondages in our lives.</a:t>
            </a:r>
          </a:p>
          <a:p>
            <a:r>
              <a:rPr lang="en-US" sz="1100" dirty="0" smtClean="0"/>
              <a:t>That </a:t>
            </a:r>
            <a:r>
              <a:rPr lang="en-US" sz="1100" dirty="0"/>
              <a:t>is the power in the stronghold rules our lives. Picture castles and fortress during medieval times.</a:t>
            </a:r>
          </a:p>
          <a:p>
            <a:pPr defTabSz="966155">
              <a:defRPr/>
            </a:pPr>
            <a:r>
              <a:rPr lang="en-US" sz="1100" dirty="0" smtClean="0"/>
              <a:t>Strongholds </a:t>
            </a:r>
            <a:r>
              <a:rPr lang="en-US" sz="1100" dirty="0"/>
              <a:t>causes us to think in ways that stop/impede God’s best for our lives</a:t>
            </a:r>
          </a:p>
          <a:p>
            <a:pPr defTabSz="966155">
              <a:defRPr/>
            </a:pPr>
            <a:r>
              <a:rPr lang="en-US" sz="1100" dirty="0" smtClean="0"/>
              <a:t>Once </a:t>
            </a:r>
            <a:r>
              <a:rPr lang="en-US" sz="1100" dirty="0"/>
              <a:t>we recognize how stronghold are formed, tackling lies and deception takes greater significance.</a:t>
            </a:r>
          </a:p>
          <a:p>
            <a:pPr defTabSz="966155">
              <a:defRPr/>
            </a:pPr>
            <a:r>
              <a:rPr lang="en-US" sz="1100" dirty="0" smtClean="0"/>
              <a:t>The </a:t>
            </a:r>
            <a:r>
              <a:rPr lang="en-US" sz="1100" dirty="0"/>
              <a:t>devils has a basic modus operandi (or method of operation) </a:t>
            </a:r>
            <a:r>
              <a:rPr lang="en-US" sz="1100" baseline="0" dirty="0" smtClean="0"/>
              <a:t> </a:t>
            </a:r>
            <a:r>
              <a:rPr lang="en-US" sz="1100" dirty="0" smtClean="0"/>
              <a:t>(</a:t>
            </a:r>
            <a:r>
              <a:rPr lang="en-US" sz="1100" dirty="0"/>
              <a:t>Next slide</a:t>
            </a:r>
            <a:r>
              <a:rPr lang="en-US" sz="1100" dirty="0" smtClean="0"/>
              <a:t>)</a:t>
            </a: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6B5FC-5470-40D2-94AB-0AEAC15FA292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891693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Let’s look at 2 Biblical</a:t>
            </a:r>
            <a:r>
              <a:rPr lang="en-US" baseline="0" dirty="0" smtClean="0"/>
              <a:t> account of the devil’s workings:</a:t>
            </a:r>
          </a:p>
          <a:p>
            <a:pPr algn="l"/>
            <a:endParaRPr lang="en-US" baseline="0" dirty="0" smtClean="0"/>
          </a:p>
          <a:p>
            <a:pPr algn="l"/>
            <a:r>
              <a:rPr lang="en-US" baseline="0" dirty="0" smtClean="0"/>
              <a:t>First account is at the beginning in the Garden of Eden on Adam and Eve:</a:t>
            </a:r>
          </a:p>
          <a:p>
            <a:pPr marL="241539" indent="-241539">
              <a:buAutoNum type="arabicParenR"/>
            </a:pPr>
            <a:r>
              <a:rPr lang="en-US" baseline="0" dirty="0" smtClean="0"/>
              <a:t>Devil subtly questions God’s command and character</a:t>
            </a:r>
          </a:p>
          <a:p>
            <a:pPr marL="241539" indent="-241539">
              <a:buAutoNum type="arabicParenR"/>
            </a:pPr>
            <a:r>
              <a:rPr lang="en-US" baseline="0" dirty="0" smtClean="0"/>
              <a:t>Appeals to man’s desires</a:t>
            </a:r>
          </a:p>
          <a:p>
            <a:pPr marL="241539" indent="-241539" defTabSz="966155">
              <a:buFontTx/>
              <a:buAutoNum type="arabicParenR"/>
              <a:defRPr/>
            </a:pPr>
            <a:r>
              <a:rPr lang="en-US" baseline="0" dirty="0" smtClean="0"/>
              <a:t>Eve fell for devil’s lies and own desire rather than God’s truth. Adam disobeyed God. See 2 Tim 2:14 “And Adam was not deceived but the women…”; 2 </a:t>
            </a:r>
            <a:r>
              <a:rPr lang="en-US" baseline="0" dirty="0" err="1" smtClean="0"/>
              <a:t>Cor</a:t>
            </a:r>
            <a:r>
              <a:rPr lang="en-US" baseline="0" dirty="0" smtClean="0"/>
              <a:t> 11:3 </a:t>
            </a:r>
            <a:r>
              <a:rPr lang="en-US" sz="1300" dirty="0"/>
              <a:t>But I fear, lest by any means, as the serpent beguiled Eve through his </a:t>
            </a:r>
            <a:r>
              <a:rPr lang="en-US" sz="1300" dirty="0" err="1"/>
              <a:t>subtilty</a:t>
            </a:r>
            <a:r>
              <a:rPr lang="en-US" sz="1300" dirty="0"/>
              <a:t>, so your minds should be corrupted from the simplicity that is in Christ. </a:t>
            </a:r>
            <a:endParaRPr lang="en-US" baseline="0" dirty="0" smtClean="0"/>
          </a:p>
          <a:p>
            <a:pPr marL="241539" indent="-241539" algn="just">
              <a:buAutoNum type="arabicParenR"/>
            </a:pPr>
            <a:r>
              <a:rPr lang="en-US" baseline="0" dirty="0" smtClean="0"/>
              <a:t>Leading to bondage and death    </a:t>
            </a:r>
          </a:p>
          <a:p>
            <a:pPr marL="241539" indent="-241539" algn="just">
              <a:buAutoNum type="arabicParenR"/>
            </a:pPr>
            <a:r>
              <a:rPr lang="en-US" baseline="0" dirty="0" smtClean="0"/>
              <a:t>Jas 1:14-15    “But every man is tempted, when he is drawn away of his own lust, and enticed. </a:t>
            </a:r>
          </a:p>
          <a:p>
            <a:pPr marL="241539" indent="-241539" algn="just">
              <a:buAutoNum type="arabicParenR"/>
            </a:pPr>
            <a:r>
              <a:rPr lang="en-US" baseline="0" dirty="0" smtClean="0"/>
              <a:t>	  Then when lust hath conceived, it brings forth sin: and sin, when it is finished, brings forth death”</a:t>
            </a:r>
          </a:p>
          <a:p>
            <a:pPr marL="241539" indent="-241539" algn="just">
              <a:buAutoNum type="arabicParenR"/>
            </a:pPr>
            <a:r>
              <a:rPr lang="en-US" baseline="0" dirty="0" smtClean="0"/>
              <a:t>Ever since then man has always been trying to covering up their guilt and shame, and fear easily grip our hearts</a:t>
            </a:r>
            <a:endParaRPr lang="en-AU" dirty="0" smtClean="0"/>
          </a:p>
          <a:p>
            <a:pPr algn="just"/>
            <a:endParaRPr lang="en-US" baseline="0" dirty="0" smtClean="0"/>
          </a:p>
          <a:p>
            <a:pPr algn="just"/>
            <a:r>
              <a:rPr lang="en-US" baseline="0" dirty="0" smtClean="0"/>
              <a:t>The second account is Jesus being tempted by the devil in the wilderness</a:t>
            </a:r>
          </a:p>
          <a:p>
            <a:pPr marL="241539" indent="-241539" algn="just">
              <a:buAutoNum type="arabicParenR"/>
            </a:pPr>
            <a:r>
              <a:rPr lang="en-US" baseline="0" dirty="0" smtClean="0"/>
              <a:t>Basically the same tactics used by the devil</a:t>
            </a:r>
          </a:p>
          <a:p>
            <a:pPr marL="241539" indent="-241539" algn="just">
              <a:buAutoNum type="arabicParenR"/>
            </a:pPr>
            <a:r>
              <a:rPr lang="en-US" baseline="0" dirty="0" smtClean="0"/>
              <a:t>Appealing to the lust of the flesh “If you are the Son of God, command that these stones become bread”</a:t>
            </a:r>
          </a:p>
          <a:p>
            <a:pPr marL="241539" indent="-241539" algn="just">
              <a:buAutoNum type="arabicParenR"/>
            </a:pPr>
            <a:r>
              <a:rPr lang="en-US" baseline="0" dirty="0" smtClean="0"/>
              <a:t>The pride of life “If you are the Son of God, throw yourself down”</a:t>
            </a:r>
          </a:p>
          <a:p>
            <a:pPr marL="241539" indent="-241539" algn="just">
              <a:buAutoNum type="arabicParenR"/>
            </a:pPr>
            <a:r>
              <a:rPr lang="en-US" baseline="0" dirty="0" smtClean="0"/>
              <a:t>The lust of the eyes “All these things I will give You if You will fall down and worship me”</a:t>
            </a:r>
          </a:p>
          <a:p>
            <a:pPr marL="241539" indent="-241539" algn="just">
              <a:buAutoNum type="arabicParenR"/>
            </a:pPr>
            <a:r>
              <a:rPr lang="en-US" baseline="0" dirty="0" smtClean="0"/>
              <a:t>The response of our </a:t>
            </a:r>
            <a:r>
              <a:rPr lang="en-US" baseline="0" dirty="0" err="1" smtClean="0"/>
              <a:t>Saviour</a:t>
            </a:r>
            <a:r>
              <a:rPr lang="en-US" baseline="0" dirty="0" smtClean="0"/>
              <a:t> Jesus is instructive to us</a:t>
            </a:r>
          </a:p>
          <a:p>
            <a:pPr marL="241539" indent="-241539" algn="just">
              <a:buAutoNum type="arabicParenR"/>
            </a:pPr>
            <a:r>
              <a:rPr lang="en-US" baseline="0" dirty="0" smtClean="0"/>
              <a:t>He used the Word of God. “It is written……..” The sword of the Spirit which is the Word of God</a:t>
            </a:r>
          </a:p>
          <a:p>
            <a:pPr marL="241539" indent="-241539" algn="just">
              <a:buAutoNum type="arabicParenR"/>
            </a:pPr>
            <a:r>
              <a:rPr lang="en-US" baseline="0" dirty="0" smtClean="0"/>
              <a:t>He resisted the devil and he has to flee  Jas 4:7 “Therefore submit yourself to God (</a:t>
            </a:r>
            <a:r>
              <a:rPr lang="en-US" baseline="0" dirty="0" err="1" smtClean="0"/>
              <a:t>i.e</a:t>
            </a:r>
            <a:r>
              <a:rPr lang="en-US" baseline="0" dirty="0" smtClean="0"/>
              <a:t> humble come under God’s authority). Resist the devil and he will flee from you”</a:t>
            </a:r>
          </a:p>
          <a:p>
            <a:pPr marL="241539" indent="-241539" algn="just">
              <a:buAutoNum type="arabicParenR"/>
            </a:pPr>
            <a:endParaRPr lang="en-US" baseline="0" dirty="0" smtClean="0"/>
          </a:p>
          <a:p>
            <a:pPr algn="just"/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6B5FC-5470-40D2-94AB-0AEAC15FA292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969751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966155">
              <a:defRPr/>
            </a:pPr>
            <a:endParaRPr lang="en-US" baseline="0" dirty="0" smtClean="0"/>
          </a:p>
          <a:p>
            <a:pPr defTabSz="966155">
              <a:defRPr/>
            </a:pPr>
            <a:endParaRPr lang="en-US" baseline="0" dirty="0" smtClean="0"/>
          </a:p>
          <a:p>
            <a:r>
              <a:rPr lang="en-US" dirty="0" smtClean="0"/>
              <a:t>Jesus</a:t>
            </a:r>
            <a:r>
              <a:rPr lang="en-US" baseline="0" dirty="0" smtClean="0"/>
              <a:t> showed the way in confronting the devil and overcoming him.</a:t>
            </a:r>
          </a:p>
          <a:p>
            <a:endParaRPr lang="en-US" baseline="0" dirty="0" smtClean="0"/>
          </a:p>
          <a:p>
            <a:pPr marL="241539" indent="-241539">
              <a:buAutoNum type="arabicParenR"/>
            </a:pPr>
            <a:r>
              <a:rPr lang="en-US" dirty="0" smtClean="0"/>
              <a:t>Submitted Himself to God</a:t>
            </a:r>
          </a:p>
          <a:p>
            <a:pPr marL="241539" indent="-241539">
              <a:buAutoNum type="arabicParenR"/>
            </a:pPr>
            <a:endParaRPr lang="en-US" dirty="0" smtClean="0"/>
          </a:p>
          <a:p>
            <a:r>
              <a:rPr lang="en-US" dirty="0" smtClean="0"/>
              <a:t>Jesus recognizes</a:t>
            </a:r>
            <a:r>
              <a:rPr lang="en-US" baseline="0" dirty="0" smtClean="0"/>
              <a:t> </a:t>
            </a:r>
            <a:r>
              <a:rPr lang="en-US" dirty="0" smtClean="0"/>
              <a:t>God’s sovereignty over His life. </a:t>
            </a:r>
          </a:p>
          <a:p>
            <a:endParaRPr lang="en-US" dirty="0" smtClean="0"/>
          </a:p>
          <a:p>
            <a:r>
              <a:rPr lang="en-US" dirty="0" smtClean="0"/>
              <a:t>Not only was God’s will the primary</a:t>
            </a:r>
            <a:r>
              <a:rPr lang="en-US" baseline="0" dirty="0" smtClean="0"/>
              <a:t> motivation in everything Jesus does,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 learned how to operate within God’s dictate.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At the outset, Jesus knew and relied on the Spirit of God. “The Spirit of the Lord is upon Me…”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that He was anointed for a mission.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He uses God’s Word (which carries the God’s full authority) to demolish the devils schemes.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Finally, He resisted the devil </a:t>
            </a:r>
            <a:r>
              <a:rPr lang="en-US" baseline="0" dirty="0" err="1" smtClean="0"/>
              <a:t>i.e</a:t>
            </a:r>
            <a:r>
              <a:rPr lang="en-US" baseline="0" dirty="0" smtClean="0"/>
              <a:t> He rejected the lies and followed truth.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God wants us to operate in His Truth and not in devil’s lies!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6B5FC-5470-40D2-94AB-0AEAC15FA292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540345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From the lessons gleaned from Jesus confrontation with the devil, there is one stronghold we must confront.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John 10:10 -11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Jesus came to give us life and life more abundantly. 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Jesus is our Good Shepherd. He takes care of us believers - His sheep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The devil lies to us especially when we face testing times that God doesn’t care – 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THAT IS A LIE!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Do not accept this lie. 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Tear down any stronghold that we tricked us into this faulty thinking pattern in Jesus name!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IT IS WRITTEN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John 10:10,11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Psalm 23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John 17:17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r>
              <a:rPr lang="en-US" baseline="0" dirty="0" smtClean="0"/>
              <a:t>2 Corinthians 1:20 “ For all the promises of God in Him are Yes, and in Him Amen, to the glory of God…”</a:t>
            </a:r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endParaRPr lang="en-US" baseline="0" dirty="0" smtClean="0"/>
          </a:p>
          <a:p>
            <a:pPr defTabSz="966155">
              <a:defRPr/>
            </a:pPr>
            <a:endParaRPr lang="en-US" baseline="0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6B5FC-5470-40D2-94AB-0AEAC15FA292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316398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6B5FC-5470-40D2-94AB-0AEAC15FA292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809858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6B5FC-5470-40D2-94AB-0AEAC15FA292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923861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God</a:t>
            </a:r>
            <a:r>
              <a:rPr lang="en-US" baseline="0" dirty="0" smtClean="0"/>
              <a:t> is able!!!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 wants us to have an abound in his Grace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 wants us to have an abundance in all things so that we can abound in good works to the glory of God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Reject the devils lies who deceive us to steal our inheritance, kill us and our hope, and to destroy our future and our heritage.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6B5FC-5470-40D2-94AB-0AEAC15FA292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425608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HUBY9TxnAMw" TargetMode="Externa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Pulling down Strongholds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 smtClean="0"/>
              <a:t>“And you shall know the truth, and the truth shall make you free” John 8:32</a:t>
            </a:r>
            <a:endParaRPr lang="en-AU" b="1" i="1" dirty="0"/>
          </a:p>
        </p:txBody>
      </p:sp>
    </p:spTree>
    <p:extLst>
      <p:ext uri="{BB962C8B-B14F-4D97-AF65-F5344CB8AC3E}">
        <p14:creationId xmlns:p14="http://schemas.microsoft.com/office/powerpoint/2010/main" xmlns="" val="149540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8852" y="2790701"/>
            <a:ext cx="60089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</a:t>
            </a:r>
            <a:r>
              <a:rPr lang="en-US" sz="2000" dirty="0" smtClean="0"/>
              <a:t>Death and Life is in the power of the tongue:</a:t>
            </a:r>
          </a:p>
          <a:p>
            <a:endParaRPr lang="en-US" sz="2000" dirty="0"/>
          </a:p>
          <a:p>
            <a:r>
              <a:rPr lang="en-US" sz="2000" dirty="0" smtClean="0"/>
              <a:t>And they that love it shall eat the fruit thereof”</a:t>
            </a:r>
          </a:p>
          <a:p>
            <a:endParaRPr lang="en-US" sz="2000" dirty="0"/>
          </a:p>
          <a:p>
            <a:r>
              <a:rPr lang="en-US" sz="2000" dirty="0" smtClean="0"/>
              <a:t>Proverbs 18:21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xmlns="" val="4278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49422" y="1320800"/>
            <a:ext cx="4533613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This is my Bible</a:t>
            </a:r>
          </a:p>
          <a:p>
            <a:r>
              <a:rPr lang="en-US" i="1" dirty="0" smtClean="0"/>
              <a:t>I am what it says I am</a:t>
            </a:r>
          </a:p>
          <a:p>
            <a:r>
              <a:rPr lang="en-US" i="1" dirty="0" smtClean="0"/>
              <a:t>I have what it says I have</a:t>
            </a:r>
          </a:p>
          <a:p>
            <a:r>
              <a:rPr lang="en-US" i="1" dirty="0" smtClean="0"/>
              <a:t>I can do what it says I can do</a:t>
            </a:r>
          </a:p>
          <a:p>
            <a:r>
              <a:rPr lang="en-US" i="1" dirty="0" smtClean="0"/>
              <a:t>Today I will be taught the Word of God</a:t>
            </a:r>
          </a:p>
          <a:p>
            <a:r>
              <a:rPr lang="en-US" i="1" dirty="0" smtClean="0"/>
              <a:t>I boldly confess</a:t>
            </a:r>
          </a:p>
          <a:p>
            <a:r>
              <a:rPr lang="en-US" i="1" dirty="0" smtClean="0"/>
              <a:t>My mind is alert</a:t>
            </a:r>
          </a:p>
          <a:p>
            <a:r>
              <a:rPr lang="en-US" i="1" dirty="0" smtClean="0"/>
              <a:t>My heart is receptive</a:t>
            </a:r>
          </a:p>
          <a:p>
            <a:r>
              <a:rPr lang="en-US" i="1" dirty="0" smtClean="0"/>
              <a:t>I will never be the same</a:t>
            </a:r>
          </a:p>
          <a:p>
            <a:r>
              <a:rPr lang="en-US" i="1" dirty="0" smtClean="0"/>
              <a:t>I am about to receive</a:t>
            </a:r>
          </a:p>
          <a:p>
            <a:r>
              <a:rPr lang="en-US" i="1" dirty="0" smtClean="0"/>
              <a:t>The incorruptible</a:t>
            </a:r>
          </a:p>
          <a:p>
            <a:r>
              <a:rPr lang="en-US" i="1" dirty="0" smtClean="0"/>
              <a:t>Indestructible</a:t>
            </a:r>
          </a:p>
          <a:p>
            <a:r>
              <a:rPr lang="en-US" i="1" dirty="0" smtClean="0"/>
              <a:t>Ever living</a:t>
            </a:r>
          </a:p>
          <a:p>
            <a:r>
              <a:rPr lang="en-US" i="1" dirty="0" smtClean="0"/>
              <a:t>Seed of the Word of God</a:t>
            </a:r>
          </a:p>
          <a:p>
            <a:r>
              <a:rPr lang="en-US" i="1" dirty="0" smtClean="0"/>
              <a:t>I will never be the same</a:t>
            </a:r>
          </a:p>
          <a:p>
            <a:r>
              <a:rPr lang="en-US" i="1" dirty="0" smtClean="0"/>
              <a:t>Never, never, never</a:t>
            </a:r>
          </a:p>
          <a:p>
            <a:r>
              <a:rPr lang="en-US" i="1" dirty="0" smtClean="0"/>
              <a:t>I will never be the same</a:t>
            </a:r>
          </a:p>
          <a:p>
            <a:r>
              <a:rPr lang="en-US" i="1" dirty="0" smtClean="0"/>
              <a:t>In Jesus name, AMEN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xmlns="" val="40526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047067" y="3268132"/>
            <a:ext cx="5825066" cy="1100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3611033" y="1836971"/>
            <a:ext cx="62611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According to Merriam-Webster Dictionary:</a:t>
            </a:r>
          </a:p>
          <a:p>
            <a:endParaRPr lang="en-US" b="1" dirty="0" smtClean="0"/>
          </a:p>
          <a:p>
            <a:r>
              <a:rPr lang="en-US" b="1" dirty="0" smtClean="0"/>
              <a:t>Definition </a:t>
            </a:r>
            <a:r>
              <a:rPr lang="en-US" b="1" dirty="0"/>
              <a:t>of </a:t>
            </a:r>
            <a:r>
              <a:rPr lang="en-US" b="1" cap="small" dirty="0" smtClean="0"/>
              <a:t>stronghold</a:t>
            </a:r>
          </a:p>
          <a:p>
            <a:endParaRPr lang="en-US" b="1" dirty="0"/>
          </a:p>
          <a:p>
            <a:r>
              <a:rPr lang="en-US" b="1" dirty="0"/>
              <a:t>1</a:t>
            </a:r>
            <a:r>
              <a:rPr lang="en-US" dirty="0"/>
              <a:t> </a:t>
            </a:r>
            <a:r>
              <a:rPr lang="en-US" dirty="0" smtClean="0"/>
              <a:t>	: </a:t>
            </a:r>
            <a:r>
              <a:rPr lang="en-US" dirty="0"/>
              <a:t>a fortified place </a:t>
            </a:r>
            <a:endParaRPr lang="en-US" dirty="0" smtClean="0"/>
          </a:p>
          <a:p>
            <a:endParaRPr lang="en-US" dirty="0"/>
          </a:p>
          <a:p>
            <a:r>
              <a:rPr lang="en-US" b="1" dirty="0"/>
              <a:t>2 </a:t>
            </a:r>
            <a:r>
              <a:rPr lang="en-US" b="1" dirty="0" smtClean="0"/>
              <a:t>	a</a:t>
            </a:r>
            <a:r>
              <a:rPr lang="en-US" dirty="0" smtClean="0"/>
              <a:t> </a:t>
            </a:r>
            <a:r>
              <a:rPr lang="en-US" dirty="0"/>
              <a:t>: a place of security or </a:t>
            </a:r>
            <a:r>
              <a:rPr lang="en-US" dirty="0" smtClean="0"/>
              <a:t>survival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r>
              <a:rPr lang="en-US" b="1" dirty="0" smtClean="0"/>
              <a:t>	b</a:t>
            </a:r>
            <a:r>
              <a:rPr lang="en-US" dirty="0" smtClean="0"/>
              <a:t> </a:t>
            </a:r>
            <a:r>
              <a:rPr lang="en-US" dirty="0"/>
              <a:t>: a place dominated by a particular group or </a:t>
            </a:r>
            <a:r>
              <a:rPr lang="en-US" dirty="0" smtClean="0"/>
              <a:t>		marked </a:t>
            </a:r>
            <a:r>
              <a:rPr lang="en-US" dirty="0"/>
              <a:t>by a particular </a:t>
            </a:r>
            <a:r>
              <a:rPr lang="en-US" dirty="0" smtClean="0"/>
              <a:t>characteristic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02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88518" y="965803"/>
            <a:ext cx="75087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is a stronghold</a:t>
            </a:r>
            <a:r>
              <a:rPr lang="en-US" b="1" dirty="0" smtClean="0"/>
              <a:t>?</a:t>
            </a:r>
          </a:p>
          <a:p>
            <a:endParaRPr lang="en-US" b="1" dirty="0"/>
          </a:p>
          <a:p>
            <a:r>
              <a:rPr lang="en-US" dirty="0"/>
              <a:t>A stronghold is </a:t>
            </a:r>
            <a:r>
              <a:rPr lang="en-US" u="sng" dirty="0"/>
              <a:t>a faulty thinking pattern </a:t>
            </a:r>
            <a:r>
              <a:rPr lang="en-US" u="sng" dirty="0" smtClean="0"/>
              <a:t>(or mindset) based </a:t>
            </a:r>
            <a:r>
              <a:rPr lang="en-US" u="sng" dirty="0"/>
              <a:t>on lies and deception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Lies and deception are the </a:t>
            </a:r>
            <a:r>
              <a:rPr lang="en-US" dirty="0"/>
              <a:t>primary weapons of the </a:t>
            </a:r>
            <a:r>
              <a:rPr lang="en-US" dirty="0" smtClean="0"/>
              <a:t>devil. They are the building </a:t>
            </a:r>
            <a:r>
              <a:rPr lang="en-US" dirty="0"/>
              <a:t>blocks </a:t>
            </a:r>
            <a:r>
              <a:rPr lang="en-US" dirty="0" smtClean="0"/>
              <a:t>he uses to build </a:t>
            </a:r>
            <a:r>
              <a:rPr lang="en-US" dirty="0"/>
              <a:t>a stronghold.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 </a:t>
            </a:r>
            <a:r>
              <a:rPr lang="en-US" dirty="0"/>
              <a:t>strongholds can do is cause us to think in ways which block us from God's best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315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4107" y="624110"/>
            <a:ext cx="8911687" cy="600533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Comparative Biblical Examples of devil’s lies and deception</a:t>
            </a:r>
            <a:endParaRPr lang="en-AU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4292" y="1224643"/>
            <a:ext cx="3992732" cy="579490"/>
          </a:xfrm>
        </p:spPr>
        <p:txBody>
          <a:bodyPr/>
          <a:lstStyle/>
          <a:p>
            <a:r>
              <a:rPr lang="en-US" sz="2000" dirty="0" smtClean="0"/>
              <a:t>Adam and Eve</a:t>
            </a:r>
            <a:endParaRPr lang="en-AU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7260" y="2010123"/>
            <a:ext cx="4629764" cy="33540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Temptation in the Garden of Eden</a:t>
            </a:r>
          </a:p>
          <a:p>
            <a:r>
              <a:rPr lang="en-US" dirty="0" smtClean="0"/>
              <a:t>Subtly question </a:t>
            </a:r>
            <a:r>
              <a:rPr lang="en-US" dirty="0"/>
              <a:t>God’s </a:t>
            </a:r>
            <a:r>
              <a:rPr lang="en-US" dirty="0" smtClean="0"/>
              <a:t>character</a:t>
            </a:r>
          </a:p>
          <a:p>
            <a:r>
              <a:rPr lang="en-US" dirty="0"/>
              <a:t>Devil’s 3 strategic appeals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Lust of the eyes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Lust of the flesh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Pride of life</a:t>
            </a:r>
          </a:p>
          <a:p>
            <a:r>
              <a:rPr lang="en-US" dirty="0" smtClean="0"/>
              <a:t>Eve succumb to devil’s lies. Adam disobeyed God. 2 Tim 2:14, 2 </a:t>
            </a:r>
            <a:r>
              <a:rPr lang="en-US" dirty="0" err="1" smtClean="0"/>
              <a:t>Cor</a:t>
            </a:r>
            <a:r>
              <a:rPr lang="en-US" dirty="0" smtClean="0"/>
              <a:t> 11:3</a:t>
            </a:r>
          </a:p>
          <a:p>
            <a:r>
              <a:rPr lang="en-US" dirty="0" smtClean="0"/>
              <a:t>Bondage and death</a:t>
            </a:r>
          </a:p>
          <a:p>
            <a:r>
              <a:rPr lang="en-US" dirty="0" smtClean="0"/>
              <a:t>Shame, Guilt and Fear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36793" y="1227871"/>
            <a:ext cx="3999001" cy="576262"/>
          </a:xfrm>
        </p:spPr>
        <p:txBody>
          <a:bodyPr/>
          <a:lstStyle/>
          <a:p>
            <a:r>
              <a:rPr lang="en-US" sz="2000" dirty="0" smtClean="0"/>
              <a:t>Jesus</a:t>
            </a:r>
            <a:endParaRPr lang="en-AU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97120" y="2010123"/>
            <a:ext cx="4656998" cy="3354060"/>
          </a:xfrm>
        </p:spPr>
        <p:txBody>
          <a:bodyPr>
            <a:normAutofit/>
          </a:bodyPr>
          <a:lstStyle/>
          <a:p>
            <a:r>
              <a:rPr lang="en-US" dirty="0" smtClean="0"/>
              <a:t>Temptation in the wilderness</a:t>
            </a:r>
            <a:endParaRPr lang="en-AU" dirty="0"/>
          </a:p>
          <a:p>
            <a:r>
              <a:rPr lang="en-US" dirty="0"/>
              <a:t>Devil’s 3 strategic appeals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Lust of the eyes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Lust of the flesh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Pride of life</a:t>
            </a:r>
          </a:p>
          <a:p>
            <a:r>
              <a:rPr lang="en-US" dirty="0" smtClean="0"/>
              <a:t>Jesus correct response</a:t>
            </a:r>
          </a:p>
          <a:p>
            <a:r>
              <a:rPr lang="en-US" dirty="0" smtClean="0"/>
              <a:t>“It is written….”</a:t>
            </a:r>
          </a:p>
          <a:p>
            <a:r>
              <a:rPr lang="en-US" dirty="0" smtClean="0"/>
              <a:t>Resist the devil </a:t>
            </a:r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76755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51531" y="536314"/>
            <a:ext cx="910814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Lessons from how Jesus confronted the devil</a:t>
            </a:r>
          </a:p>
          <a:p>
            <a:endParaRPr lang="en-US" b="1" dirty="0"/>
          </a:p>
          <a:p>
            <a:r>
              <a:rPr lang="en-US" dirty="0" smtClean="0"/>
              <a:t>James 4:7 “Therefore submit yourself to God. Resist the devil and he will flee from you”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Submitted Himself to God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dirty="0" smtClean="0"/>
              <a:t>Stayed </a:t>
            </a:r>
            <a:r>
              <a:rPr lang="en-US" dirty="0"/>
              <a:t>under God’s authority and rule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Hebrews 5:8 “Though He were a Son, yet learned He obedience…”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Luke 22:42 “…not my will, but thine, be </a:t>
            </a:r>
            <a:r>
              <a:rPr lang="en-US" dirty="0" smtClean="0"/>
              <a:t>done</a:t>
            </a:r>
            <a:r>
              <a:rPr lang="en-US" dirty="0"/>
              <a:t>”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John 5:30 “…I seek not my own will, but the will of the Father…”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dirty="0"/>
              <a:t>Operated within God’s dictate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“The Spirit of the Lord is upon me because He has anointed Me…..”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“It is written….”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Resisted the </a:t>
            </a:r>
            <a:r>
              <a:rPr lang="en-US" dirty="0" smtClean="0"/>
              <a:t>devil, his schemes, his lies</a:t>
            </a:r>
            <a:endParaRPr lang="en-US" dirty="0"/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 smtClean="0"/>
              <a:t>Reject the devil’s lies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 smtClean="0"/>
              <a:t>Follow God’s truth</a:t>
            </a:r>
          </a:p>
          <a:p>
            <a:pPr marL="800100" lvl="1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The devil flees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13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51531" y="434714"/>
            <a:ext cx="910814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John 10:10, 11 “</a:t>
            </a:r>
            <a:r>
              <a:rPr lang="en-US" dirty="0"/>
              <a:t>The thief cometh not, but for to steal, and to kill, and to destroy: I am come that they might have life, and that they might have </a:t>
            </a:r>
            <a:r>
              <a:rPr lang="en-US" i="1" dirty="0"/>
              <a:t>it</a:t>
            </a:r>
            <a:r>
              <a:rPr lang="en-US" dirty="0"/>
              <a:t> more abundantly. </a:t>
            </a:r>
            <a:r>
              <a:rPr lang="en-US" dirty="0" smtClean="0"/>
              <a:t> </a:t>
            </a:r>
            <a:r>
              <a:rPr lang="en-US" dirty="0"/>
              <a:t>I am the good shepherd: the good shepherd giveth his life for the sheep.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The devil comes to steal, to kill, and to destroy through his lies and deception.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dirty="0"/>
              <a:t>T</a:t>
            </a:r>
            <a:r>
              <a:rPr lang="en-US" dirty="0" smtClean="0"/>
              <a:t>he devil lies to make us question God’s goodness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 smtClean="0"/>
              <a:t>That He cannot provide for us abundantly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 smtClean="0"/>
              <a:t>That He doesn’t care for us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 smtClean="0"/>
              <a:t>Usually happens when we are facing challenging times (wilderness experience)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Resist the devil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dirty="0" smtClean="0"/>
              <a:t>Come under God’s authority and rule John 1:12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dirty="0" smtClean="0"/>
              <a:t>Operate </a:t>
            </a:r>
            <a:r>
              <a:rPr lang="en-US" dirty="0"/>
              <a:t>within God’s dictate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Reject the lies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Recite and repeat God’s Word over </a:t>
            </a:r>
            <a:r>
              <a:rPr lang="en-US" dirty="0" smtClean="0"/>
              <a:t>ourselves. Exercise faith!</a:t>
            </a:r>
            <a:endParaRPr lang="en-US" dirty="0"/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 smtClean="0"/>
              <a:t>“</a:t>
            </a:r>
            <a:r>
              <a:rPr lang="en-US" dirty="0"/>
              <a:t>It is written….”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Psalm 23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John </a:t>
            </a:r>
            <a:r>
              <a:rPr lang="en-US" dirty="0" smtClean="0"/>
              <a:t>10:10,11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dirty="0" smtClean="0"/>
              <a:t>Sanctify us through Thy truth, Thy Word is truth John 17:17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791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Testimony that God takes care of Hs own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 Car: a base model 2013 Nissan X-Trail 2WD with mileage140.000km sold for $13,000</a:t>
            </a:r>
          </a:p>
          <a:p>
            <a:r>
              <a:rPr lang="en-US" dirty="0" smtClean="0"/>
              <a:t>His replacement car: 2013 Mazda 6 Sport with mileage of 40,000km bought for $18,750 (more fuel efficient)</a:t>
            </a:r>
          </a:p>
          <a:p>
            <a:r>
              <a:rPr lang="en-AU" dirty="0" smtClean="0"/>
              <a:t>Buyer said “It must be someone above who arranged it all”          </a:t>
            </a:r>
          </a:p>
          <a:p>
            <a:r>
              <a:rPr lang="en-AU" dirty="0" smtClean="0"/>
              <a:t>Truly God cares for His own    </a:t>
            </a: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2"/>
            <a:ext cx="3505199" cy="4766329"/>
          </a:xfrm>
        </p:spPr>
        <p:txBody>
          <a:bodyPr/>
          <a:lstStyle/>
          <a:p>
            <a:r>
              <a:rPr lang="en-US" dirty="0" smtClean="0"/>
              <a:t>A testimony of how God provided a replacement car for my brother and how events were orchestrated so that my brother pretty much exchanged his car for another for a small sum of money.</a:t>
            </a:r>
            <a:endParaRPr lang="en-US" dirty="0"/>
          </a:p>
          <a:p>
            <a:r>
              <a:rPr lang="en-US" dirty="0" smtClean="0"/>
              <a:t>The buyer was getting the car for his son who recently started work as  a teacher. Unfortunately , his son’s car broke down on the day he started work (Monday), and  he was desperate for a replacement.</a:t>
            </a:r>
          </a:p>
          <a:p>
            <a:r>
              <a:rPr lang="en-US" dirty="0" smtClean="0"/>
              <a:t>The father looked up the web and got into contact with my brother and agreed to buy at $13,000 (on Tuesday). Prior to that, the best price he got was $7,500 and only for that day by a dealer!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6074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4107" y="624110"/>
            <a:ext cx="8911687" cy="600533"/>
          </a:xfrm>
        </p:spPr>
        <p:txBody>
          <a:bodyPr>
            <a:normAutofit/>
          </a:bodyPr>
          <a:lstStyle/>
          <a:p>
            <a:r>
              <a:rPr lang="en-US" sz="2400" b="1" u="sng" dirty="0" smtClean="0"/>
              <a:t>God of the mountain</a:t>
            </a:r>
            <a:endParaRPr lang="en-AU" sz="2400" b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9153" y="1224643"/>
            <a:ext cx="5360894" cy="53375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dirty="0" smtClean="0"/>
              <a:t>Life is easy when you’re up on the mountain</a:t>
            </a:r>
          </a:p>
          <a:p>
            <a:pPr marL="0" indent="0">
              <a:buNone/>
            </a:pPr>
            <a:r>
              <a:rPr lang="en-US" sz="1600" dirty="0" smtClean="0"/>
              <a:t>You’ve got peace of mind, like you never known</a:t>
            </a:r>
          </a:p>
          <a:p>
            <a:pPr marL="0" indent="0">
              <a:buNone/>
            </a:pPr>
            <a:r>
              <a:rPr lang="en-US" sz="1600" dirty="0" smtClean="0"/>
              <a:t>But things change, when you’re down in the valley</a:t>
            </a:r>
          </a:p>
          <a:p>
            <a:pPr marL="0" indent="0">
              <a:buNone/>
            </a:pPr>
            <a:r>
              <a:rPr lang="en-US" sz="1600" dirty="0" smtClean="0"/>
              <a:t>Don’t lose faith, for you’re never alone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u="sng" dirty="0" smtClean="0"/>
              <a:t>Chorus:</a:t>
            </a:r>
          </a:p>
          <a:p>
            <a:pPr marL="0" indent="0">
              <a:buNone/>
            </a:pPr>
            <a:r>
              <a:rPr lang="en-US" sz="1600" dirty="0" smtClean="0"/>
              <a:t>For the God of the mountain, is still God in the valley</a:t>
            </a:r>
          </a:p>
          <a:p>
            <a:pPr marL="0" indent="0">
              <a:buNone/>
            </a:pPr>
            <a:r>
              <a:rPr lang="en-US" sz="1600" dirty="0" smtClean="0"/>
              <a:t>When things go wrong, He’ll make it right</a:t>
            </a:r>
          </a:p>
          <a:p>
            <a:pPr marL="0" indent="0">
              <a:buNone/>
            </a:pPr>
            <a:r>
              <a:rPr lang="en-US" sz="1600" dirty="0" smtClean="0"/>
              <a:t>And the God of the good times,</a:t>
            </a:r>
          </a:p>
          <a:p>
            <a:pPr marL="0" indent="0">
              <a:buNone/>
            </a:pPr>
            <a:r>
              <a:rPr lang="en-US" sz="1600" dirty="0" smtClean="0"/>
              <a:t>Is still God in the bad times</a:t>
            </a:r>
          </a:p>
          <a:p>
            <a:pPr marL="0" indent="0">
              <a:buNone/>
            </a:pPr>
            <a:r>
              <a:rPr lang="en-US" sz="1600" dirty="0" smtClean="0"/>
              <a:t>The God of the day, is still God in the night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You talk of faith when you’re up on the mountain</a:t>
            </a:r>
          </a:p>
          <a:p>
            <a:pPr marL="0" indent="0">
              <a:buNone/>
            </a:pPr>
            <a:r>
              <a:rPr lang="en-US" sz="1600" dirty="0" smtClean="0"/>
              <a:t>But talk comes easy, when life’s at its best</a:t>
            </a:r>
          </a:p>
          <a:p>
            <a:pPr marL="0" indent="0">
              <a:buNone/>
            </a:pPr>
            <a:r>
              <a:rPr lang="en-US" sz="1600" dirty="0" smtClean="0"/>
              <a:t>But its down in the valley of trials and temptation</a:t>
            </a:r>
          </a:p>
          <a:p>
            <a:pPr marL="0" indent="0">
              <a:buNone/>
            </a:pPr>
            <a:r>
              <a:rPr lang="en-US" sz="1600" dirty="0" smtClean="0"/>
              <a:t>That’s when your faith is really put to the test</a:t>
            </a:r>
            <a:endParaRPr lang="en-US" sz="1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36793" y="1227871"/>
            <a:ext cx="3999001" cy="576262"/>
          </a:xfrm>
        </p:spPr>
        <p:txBody>
          <a:bodyPr/>
          <a:lstStyle/>
          <a:p>
            <a:endParaRPr lang="en-AU" sz="2000" dirty="0"/>
          </a:p>
        </p:txBody>
      </p:sp>
      <p:pic>
        <p:nvPicPr>
          <p:cNvPr id="7" name="HUBY9TxnAMw"/>
          <p:cNvPicPr>
            <a:picLocks noGrp="1" noRot="1" noChangeAspect="1"/>
          </p:cNvPicPr>
          <p:nvPr>
            <p:ph sz="quarter" idx="4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566212" y="2400300"/>
            <a:ext cx="4044763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192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5623" y="806824"/>
            <a:ext cx="83192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/>
          </a:p>
          <a:p>
            <a:r>
              <a:rPr lang="en-US" i="1" dirty="0" smtClean="0"/>
              <a:t>“And </a:t>
            </a:r>
          </a:p>
          <a:p>
            <a:r>
              <a:rPr lang="en-US" i="1" dirty="0"/>
              <a:t> </a:t>
            </a:r>
            <a:r>
              <a:rPr lang="en-US" i="1" dirty="0" smtClean="0"/>
              <a:t>         </a:t>
            </a:r>
            <a:r>
              <a:rPr lang="en-US" b="1" i="1" dirty="0" smtClean="0"/>
              <a:t>GOD IS ABLE</a:t>
            </a:r>
            <a:endParaRPr lang="en-US" b="1" i="1" dirty="0"/>
          </a:p>
          <a:p>
            <a:r>
              <a:rPr lang="en-US" i="1" dirty="0" smtClean="0"/>
              <a:t>				     to</a:t>
            </a:r>
          </a:p>
          <a:p>
            <a:r>
              <a:rPr lang="en-US" i="1" dirty="0"/>
              <a:t>	</a:t>
            </a:r>
            <a:r>
              <a:rPr lang="en-US" i="1" dirty="0" smtClean="0"/>
              <a:t>				    </a:t>
            </a:r>
            <a:r>
              <a:rPr lang="en-US" b="1" i="1" dirty="0" smtClean="0"/>
              <a:t>MAKE ALL GRACE ABOUND</a:t>
            </a:r>
            <a:r>
              <a:rPr lang="en-US" i="1" dirty="0"/>
              <a:t> </a:t>
            </a:r>
            <a:r>
              <a:rPr lang="en-US" b="1" i="1" dirty="0" smtClean="0"/>
              <a:t>TOWARD YOU, </a:t>
            </a:r>
            <a:endParaRPr lang="en-US" i="1" dirty="0" smtClean="0"/>
          </a:p>
          <a:p>
            <a:r>
              <a:rPr lang="en-US" i="1" dirty="0" smtClean="0"/>
              <a:t>That </a:t>
            </a:r>
          </a:p>
          <a:p>
            <a:r>
              <a:rPr lang="en-US" i="1" dirty="0"/>
              <a:t> </a:t>
            </a:r>
            <a:r>
              <a:rPr lang="en-US" i="1" dirty="0" smtClean="0"/>
              <a:t>        </a:t>
            </a:r>
            <a:r>
              <a:rPr lang="en-US" b="1" i="1" dirty="0" smtClean="0"/>
              <a:t>YOU, ALWAYS HAVING ALL SUFFICIENCY</a:t>
            </a:r>
          </a:p>
          <a:p>
            <a:r>
              <a:rPr lang="en-US" i="1" dirty="0"/>
              <a:t>	</a:t>
            </a:r>
            <a:r>
              <a:rPr lang="en-US" i="1" dirty="0" smtClean="0"/>
              <a:t>										</a:t>
            </a:r>
            <a:r>
              <a:rPr lang="en-US" b="1" i="1" dirty="0" smtClean="0"/>
              <a:t>IN ALL THINGS</a:t>
            </a:r>
            <a:r>
              <a:rPr lang="en-US" i="1" dirty="0" smtClean="0"/>
              <a:t>, 																             may have </a:t>
            </a:r>
          </a:p>
          <a:p>
            <a:r>
              <a:rPr lang="en-US" i="1" dirty="0"/>
              <a:t> </a:t>
            </a:r>
            <a:r>
              <a:rPr lang="en-US" i="1" dirty="0" smtClean="0"/>
              <a:t>          </a:t>
            </a:r>
            <a:r>
              <a:rPr lang="en-US" b="1" i="1" dirty="0" smtClean="0"/>
              <a:t>AN ABUNDANCE FOR EVERY GOOD WORK”</a:t>
            </a:r>
            <a:r>
              <a:rPr lang="en-US" i="1" dirty="0" smtClean="0"/>
              <a:t>			</a:t>
            </a:r>
            <a:r>
              <a:rPr lang="en-US" i="1" dirty="0"/>
              <a:t>	</a:t>
            </a:r>
            <a:endParaRPr lang="en-US" i="1" dirty="0" smtClean="0"/>
          </a:p>
          <a:p>
            <a:endParaRPr lang="en-US" i="1" dirty="0" smtClean="0"/>
          </a:p>
          <a:p>
            <a:endParaRPr lang="en-US" i="1" dirty="0"/>
          </a:p>
          <a:p>
            <a:r>
              <a:rPr lang="en-US" i="1" dirty="0" smtClean="0"/>
              <a:t>											2 </a:t>
            </a:r>
            <a:r>
              <a:rPr lang="en-US" i="1" dirty="0"/>
              <a:t>Corinthians 9:8</a:t>
            </a:r>
          </a:p>
          <a:p>
            <a:r>
              <a:rPr lang="en-US" i="1" dirty="0" smtClean="0"/>
              <a:t>	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xmlns="" val="363832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1825</TotalTime>
  <Words>1612</Words>
  <Application>Microsoft Office PowerPoint</Application>
  <PresentationFormat>Custom</PresentationFormat>
  <Paragraphs>258</Paragraphs>
  <Slides>11</Slides>
  <Notes>11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Wisp</vt:lpstr>
      <vt:lpstr>Pulling down Strongholds</vt:lpstr>
      <vt:lpstr>Slide 2</vt:lpstr>
      <vt:lpstr>Slide 3</vt:lpstr>
      <vt:lpstr>Slide 4</vt:lpstr>
      <vt:lpstr>Slide 5</vt:lpstr>
      <vt:lpstr>Comparative Biblical Examples of devil’s lies and deception</vt:lpstr>
      <vt:lpstr>Slide 7</vt:lpstr>
      <vt:lpstr>Slide 8</vt:lpstr>
      <vt:lpstr>Testimony that God takes care of Hs own</vt:lpstr>
      <vt:lpstr>God of the mountain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Pulling down Strongholds</dc:title>
  <dc:creator>Puay Choo Ong</dc:creator>
  <cp:lastModifiedBy>Lai Family</cp:lastModifiedBy>
  <cp:revision>100</cp:revision>
  <cp:lastPrinted>2018-02-17T15:41:04Z</cp:lastPrinted>
  <dcterms:created xsi:type="dcterms:W3CDTF">2018-02-14T02:11:42Z</dcterms:created>
  <dcterms:modified xsi:type="dcterms:W3CDTF">2018-02-18T04:31:50Z</dcterms:modified>
</cp:coreProperties>
</file>